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7066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2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187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6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114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8162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9357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604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857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7630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52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EBECDCD-28D7-4FA0-9968-38E7E1C691F0}" type="datetimeFigureOut">
              <a:rPr lang="es-ES" smtClean="0"/>
              <a:t>26/02/2019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2E82FFC-DBBC-42DF-B391-E2A20304C0AA}" type="slidenum">
              <a:rPr lang="es-ES" smtClean="0"/>
              <a:t>‹Nº›</a:t>
            </a:fld>
            <a:endParaRPr lang="es-E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220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3 Objeto">
            <a:extLst>
              <a:ext uri="{FF2B5EF4-FFF2-40B4-BE49-F238E27FC236}">
                <a16:creationId xmlns:a16="http://schemas.microsoft.com/office/drawing/2014/main" id="{3E4EFB3E-50E8-449F-96EB-8BD4968F39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310518"/>
              </p:ext>
            </p:extLst>
          </p:nvPr>
        </p:nvGraphicFramePr>
        <p:xfrm>
          <a:off x="2004759" y="908720"/>
          <a:ext cx="5134482" cy="5112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Objeto empaquetador del shell" showAsIcon="1" r:id="rId3" imgW="651600" imgH="437400" progId="Package">
                  <p:embed/>
                </p:oleObj>
              </mc:Choice>
              <mc:Fallback>
                <p:oleObj name="Objeto empaquetador del shell" showAsIcon="1" r:id="rId3" imgW="651600" imgH="437400" progId="Package">
                  <p:embed/>
                  <p:pic>
                    <p:nvPicPr>
                      <p:cNvPr id="4" name="3 Objeto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4759" y="908720"/>
                        <a:ext cx="5134482" cy="5112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00607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Tw Cen MT</vt:lpstr>
      <vt:lpstr>Tw Cen MT Condensed</vt:lpstr>
      <vt:lpstr>Wingdings 3</vt:lpstr>
      <vt:lpstr>Integral</vt:lpstr>
      <vt:lpstr>Paquete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Cerdeira</dc:creator>
  <cp:lastModifiedBy>Cerdeira</cp:lastModifiedBy>
  <cp:revision>9</cp:revision>
  <dcterms:created xsi:type="dcterms:W3CDTF">2018-09-08T19:53:09Z</dcterms:created>
  <dcterms:modified xsi:type="dcterms:W3CDTF">2019-02-26T22:13:17Z</dcterms:modified>
</cp:coreProperties>
</file>